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7" r:id="rId2"/>
    <p:sldId id="269" r:id="rId3"/>
    <p:sldId id="273" r:id="rId4"/>
    <p:sldId id="278" r:id="rId5"/>
    <p:sldId id="279" r:id="rId6"/>
    <p:sldId id="280" r:id="rId7"/>
    <p:sldId id="267" r:id="rId8"/>
    <p:sldId id="265" r:id="rId9"/>
    <p:sldId id="264" r:id="rId10"/>
    <p:sldId id="271" r:id="rId11"/>
    <p:sldId id="266" r:id="rId12"/>
    <p:sldId id="261" r:id="rId13"/>
    <p:sldId id="260" r:id="rId14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52A5B-7673-4ACE-B45F-E2ED7C568424}" v="9" dt="2020-09-20T16:53:38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817" autoAdjust="0"/>
  </p:normalViewPr>
  <p:slideViewPr>
    <p:cSldViewPr showGuides="1">
      <p:cViewPr>
        <p:scale>
          <a:sx n="66" d="100"/>
          <a:sy n="66" d="100"/>
        </p:scale>
        <p:origin x="48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Nip" userId="e19424ba9be3019e" providerId="LiveId" clId="{2A352A5B-7673-4ACE-B45F-E2ED7C568424}"/>
    <pc:docChg chg="custSel modSld">
      <pc:chgData name="John Nip" userId="e19424ba9be3019e" providerId="LiveId" clId="{2A352A5B-7673-4ACE-B45F-E2ED7C568424}" dt="2020-09-20T16:53:38.508" v="6"/>
      <pc:docMkLst>
        <pc:docMk/>
      </pc:docMkLst>
      <pc:sldChg chg="addSp delSp modSp">
        <pc:chgData name="John Nip" userId="e19424ba9be3019e" providerId="LiveId" clId="{2A352A5B-7673-4ACE-B45F-E2ED7C568424}" dt="2020-09-20T16:53:38.508" v="6"/>
        <pc:sldMkLst>
          <pc:docMk/>
          <pc:sldMk cId="0" sldId="267"/>
        </pc:sldMkLst>
        <pc:picChg chg="del">
          <ac:chgData name="John Nip" userId="e19424ba9be3019e" providerId="LiveId" clId="{2A352A5B-7673-4ACE-B45F-E2ED7C568424}" dt="2020-09-20T16:52:44.545" v="5"/>
          <ac:picMkLst>
            <pc:docMk/>
            <pc:sldMk cId="0" sldId="267"/>
            <ac:picMk id="15" creationId="{055F50F5-17E4-4AC7-A950-33C6FA762C67}"/>
          </ac:picMkLst>
        </pc:picChg>
        <pc:picChg chg="add del mod">
          <ac:chgData name="John Nip" userId="e19424ba9be3019e" providerId="LiveId" clId="{2A352A5B-7673-4ACE-B45F-E2ED7C568424}" dt="2020-09-20T16:53:38.508" v="6"/>
          <ac:picMkLst>
            <pc:docMk/>
            <pc:sldMk cId="0" sldId="267"/>
            <ac:picMk id="16" creationId="{BFC60C02-5960-4A12-ABB6-4534C62D68CE}"/>
          </ac:picMkLst>
        </pc:picChg>
        <pc:picChg chg="add mod">
          <ac:chgData name="John Nip" userId="e19424ba9be3019e" providerId="LiveId" clId="{2A352A5B-7673-4ACE-B45F-E2ED7C568424}" dt="2020-09-20T16:53:38.508" v="6"/>
          <ac:picMkLst>
            <pc:docMk/>
            <pc:sldMk cId="0" sldId="267"/>
            <ac:picMk id="17" creationId="{351E8DC7-69E4-4257-BB30-CAFF47D737B5}"/>
          </ac:picMkLst>
        </pc:picChg>
      </pc:sldChg>
      <pc:sldChg chg="modSp">
        <pc:chgData name="John Nip" userId="e19424ba9be3019e" providerId="LiveId" clId="{2A352A5B-7673-4ACE-B45F-E2ED7C568424}" dt="2020-09-20T16:44:27.033" v="0" actId="27636"/>
        <pc:sldMkLst>
          <pc:docMk/>
          <pc:sldMk cId="0" sldId="269"/>
        </pc:sldMkLst>
        <pc:spChg chg="mod">
          <ac:chgData name="John Nip" userId="e19424ba9be3019e" providerId="LiveId" clId="{2A352A5B-7673-4ACE-B45F-E2ED7C568424}" dt="2020-09-20T16:44:27.033" v="0" actId="27636"/>
          <ac:spMkLst>
            <pc:docMk/>
            <pc:sldMk cId="0" sldId="269"/>
            <ac:spMk id="3075" creationId="{66957B47-914D-4A65-88D9-B9736BAEBAD8}"/>
          </ac:spMkLst>
        </pc:spChg>
      </pc:sldChg>
      <pc:sldChg chg="addSp delSp modSp">
        <pc:chgData name="John Nip" userId="e19424ba9be3019e" providerId="LiveId" clId="{2A352A5B-7673-4ACE-B45F-E2ED7C568424}" dt="2020-09-20T16:50:16.068" v="4"/>
        <pc:sldMkLst>
          <pc:docMk/>
          <pc:sldMk cId="0" sldId="273"/>
        </pc:sldMkLst>
        <pc:picChg chg="del">
          <ac:chgData name="John Nip" userId="e19424ba9be3019e" providerId="LiveId" clId="{2A352A5B-7673-4ACE-B45F-E2ED7C568424}" dt="2020-09-20T16:47:45.407" v="2"/>
          <ac:picMkLst>
            <pc:docMk/>
            <pc:sldMk cId="0" sldId="273"/>
            <ac:picMk id="17" creationId="{9F61444F-52D9-4C42-A2D6-F5FF68F60294}"/>
          </ac:picMkLst>
        </pc:picChg>
        <pc:picChg chg="add del mod">
          <ac:chgData name="John Nip" userId="e19424ba9be3019e" providerId="LiveId" clId="{2A352A5B-7673-4ACE-B45F-E2ED7C568424}" dt="2020-09-20T16:48:24.998" v="3"/>
          <ac:picMkLst>
            <pc:docMk/>
            <pc:sldMk cId="0" sldId="273"/>
            <ac:picMk id="18" creationId="{634AC91E-BDE9-4CED-89EA-B1D67A71139E}"/>
          </ac:picMkLst>
        </pc:picChg>
        <pc:picChg chg="add del mod">
          <ac:chgData name="John Nip" userId="e19424ba9be3019e" providerId="LiveId" clId="{2A352A5B-7673-4ACE-B45F-E2ED7C568424}" dt="2020-09-20T16:50:16.068" v="4"/>
          <ac:picMkLst>
            <pc:docMk/>
            <pc:sldMk cId="0" sldId="273"/>
            <ac:picMk id="19" creationId="{7073A934-8725-4113-9C49-56BE1112784D}"/>
          </ac:picMkLst>
        </pc:picChg>
        <pc:picChg chg="add mod">
          <ac:chgData name="John Nip" userId="e19424ba9be3019e" providerId="LiveId" clId="{2A352A5B-7673-4ACE-B45F-E2ED7C568424}" dt="2020-09-20T16:50:16.068" v="4"/>
          <ac:picMkLst>
            <pc:docMk/>
            <pc:sldMk cId="0" sldId="273"/>
            <ac:picMk id="20" creationId="{39BFA16C-A412-4580-8259-536ED476A83B}"/>
          </ac:picMkLst>
        </pc:picChg>
      </pc:sldChg>
      <pc:sldChg chg="modSp">
        <pc:chgData name="John Nip" userId="e19424ba9be3019e" providerId="LiveId" clId="{2A352A5B-7673-4ACE-B45F-E2ED7C568424}" dt="2020-09-20T16:45:02.820" v="1" actId="207"/>
        <pc:sldMkLst>
          <pc:docMk/>
          <pc:sldMk cId="0" sldId="278"/>
        </pc:sldMkLst>
        <pc:spChg chg="mod">
          <ac:chgData name="John Nip" userId="e19424ba9be3019e" providerId="LiveId" clId="{2A352A5B-7673-4ACE-B45F-E2ED7C568424}" dt="2020-09-20T16:45:02.820" v="1" actId="207"/>
          <ac:spMkLst>
            <pc:docMk/>
            <pc:sldMk cId="0" sldId="278"/>
            <ac:spMk id="5125" creationId="{6D4F5F76-E372-450A-B007-173E60A383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96043-D04B-43B2-9304-9AF1872B153F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671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66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647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482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236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642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0ADC-B27F-4E16-8085-32895D85E4D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901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9E63-C0B8-43C9-93C5-1772AB62945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814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967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BB53-CD2D-49AC-BA77-D240290E279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770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738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948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BAA8-5EA0-4262-8D97-0B9947C24BC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29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5EBC1-0924-4B89-9026-95738C1135A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5268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431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102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F0DAD6-6346-4431-9D86-CC9C46F8454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493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9">
            <a:extLst>
              <a:ext uri="{FF2B5EF4-FFF2-40B4-BE49-F238E27FC236}">
                <a16:creationId xmlns:a16="http://schemas.microsoft.com/office/drawing/2014/main" id="{176E5ACD-7095-40E7-B39E-89E5CB2B10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23728" y="3573016"/>
            <a:ext cx="5760640" cy="14700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zh-TW" sz="4000" dirty="0"/>
            </a:br>
            <a:br>
              <a:rPr lang="en-US" altLang="zh-TW" sz="8000" dirty="0">
                <a:ea typeface="標楷體" panose="03000509000000000000" pitchFamily="65" charset="-120"/>
              </a:rPr>
            </a:br>
            <a:r>
              <a:rPr lang="zh-TW" altLang="en-US" sz="24000" dirty="0">
                <a:ea typeface="標楷體" panose="03000509000000000000" pitchFamily="65" charset="-120"/>
              </a:rPr>
              <a:t>愛國</a:t>
            </a:r>
          </a:p>
        </p:txBody>
      </p:sp>
      <p:pic>
        <p:nvPicPr>
          <p:cNvPr id="2052" name="音訊 1">
            <a:hlinkClick r:id="" action="ppaction://media"/>
            <a:extLst>
              <a:ext uri="{FF2B5EF4-FFF2-40B4-BE49-F238E27FC236}">
                <a16:creationId xmlns:a16="http://schemas.microsoft.com/office/drawing/2014/main" id="{500C0C5D-2AA4-4D07-8971-F22ED843B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86F13F35-1429-4377-8AAB-AAEADA8D2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3068A552-5B4B-4426-8B8E-0BDC9B877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D44D7B83-9BCC-444F-8FE8-EC6C597B3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88913"/>
            <a:ext cx="66246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kumimoji="0" lang="zh-TW" altLang="en-US" sz="6000">
                <a:solidFill>
                  <a:srgbClr val="FF0066"/>
                </a:solidFill>
                <a:ea typeface="標楷體" panose="03000509000000000000" pitchFamily="65" charset="-120"/>
              </a:rPr>
              <a:t>傳統節日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05809AAD-0CD8-4F9B-AF8C-6E05A5E3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84313"/>
            <a:ext cx="784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/>
              <a:t> </a:t>
            </a:r>
          </a:p>
        </p:txBody>
      </p:sp>
      <p:pic>
        <p:nvPicPr>
          <p:cNvPr id="11269" name="Picture 7" descr="ANd9GcR-L9MVibepWRiAdMxVLKwso-exxcCZ1vQABQtNf0KMYP0xHTFq">
            <a:extLst>
              <a:ext uri="{FF2B5EF4-FFF2-40B4-BE49-F238E27FC236}">
                <a16:creationId xmlns:a16="http://schemas.microsoft.com/office/drawing/2014/main" id="{7CB037D2-9B2D-4D13-8E25-38CC1F65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2721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 descr="ANd9GcSskb2UVNVT1GUAGSqJImwuLHq6e06SjN_H32QyTvBTpdFQG4k_oQ">
            <a:extLst>
              <a:ext uri="{FF2B5EF4-FFF2-40B4-BE49-F238E27FC236}">
                <a16:creationId xmlns:a16="http://schemas.microsoft.com/office/drawing/2014/main" id="{9E0371E1-BB8F-4D9A-B8C7-4C876C642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30765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 descr="ANd9GcRCAZ9zLZgd-_xE2d0MU2RpIUlVJPoTVZV0bLsy5PnvhBg1DZuNKA">
            <a:extLst>
              <a:ext uri="{FF2B5EF4-FFF2-40B4-BE49-F238E27FC236}">
                <a16:creationId xmlns:a16="http://schemas.microsoft.com/office/drawing/2014/main" id="{78986A46-DE8D-40E7-8AC5-7BBAF414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33825"/>
            <a:ext cx="31638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音訊 1">
            <a:hlinkClick r:id="" action="ppaction://media"/>
            <a:extLst>
              <a:ext uri="{FF2B5EF4-FFF2-40B4-BE49-F238E27FC236}">
                <a16:creationId xmlns:a16="http://schemas.microsoft.com/office/drawing/2014/main" id="{9722CA89-39BA-49FF-8337-035C92455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176171C3-FA30-416B-B6AD-9AD14B26D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FC5D7A43-D80C-43C1-A235-F5891E34C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5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104C8610-62C6-437B-977F-1678ED38B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04813"/>
            <a:ext cx="66246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認識國事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C8AD6FA-982B-4D91-9EBF-8345C65F0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9080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  <a:cs typeface="sө"/>
            </a:endParaRPr>
          </a:p>
        </p:txBody>
      </p:sp>
      <p:sp>
        <p:nvSpPr>
          <p:cNvPr id="12293" name="AutoShape 6" descr="Z">
            <a:extLst>
              <a:ext uri="{FF2B5EF4-FFF2-40B4-BE49-F238E27FC236}">
                <a16:creationId xmlns:a16="http://schemas.microsoft.com/office/drawing/2014/main" id="{C297CCB2-7B14-4236-8C79-9F52D1D6CF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294" name="AutoShape 8" descr="Z">
            <a:extLst>
              <a:ext uri="{FF2B5EF4-FFF2-40B4-BE49-F238E27FC236}">
                <a16:creationId xmlns:a16="http://schemas.microsoft.com/office/drawing/2014/main" id="{7CBF9386-6428-4DC5-8C9D-EBD21EA7B2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295" name="內容版面配置區 2">
            <a:extLst>
              <a:ext uri="{FF2B5EF4-FFF2-40B4-BE49-F238E27FC236}">
                <a16:creationId xmlns:a16="http://schemas.microsoft.com/office/drawing/2014/main" id="{22A9B5FB-748B-4FF8-BB36-D4AA075DD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中國經濟及科技發展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中國與其他國家的關係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瘟疫：豬瘟、新冠狀病毒病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12296" name="音訊 1">
            <a:hlinkClick r:id="" action="ppaction://media"/>
            <a:extLst>
              <a:ext uri="{FF2B5EF4-FFF2-40B4-BE49-F238E27FC236}">
                <a16:creationId xmlns:a16="http://schemas.microsoft.com/office/drawing/2014/main" id="{F037DDC5-FC87-4F54-8118-B705BB7B6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90C768E8-4CC6-4033-80C5-EF1FBD6DA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5CF3113F-5A9D-4F25-A2FA-F311656FF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1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">
            <a:extLst>
              <a:ext uri="{FF2B5EF4-FFF2-40B4-BE49-F238E27FC236}">
                <a16:creationId xmlns:a16="http://schemas.microsoft.com/office/drawing/2014/main" id="{20785435-98F4-47DD-8F5B-32604F155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765175"/>
            <a:ext cx="810101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zh-TW" altLang="en-US" sz="5000" dirty="0">
                <a:solidFill>
                  <a:srgbClr val="FF0066"/>
                </a:solidFill>
                <a:ea typeface="標楷體" panose="03000509000000000000" pitchFamily="65" charset="-120"/>
              </a:rPr>
              <a:t>我們如何表達愛國的情懷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4400" dirty="0">
                <a:ea typeface="標楷體" panose="03000509000000000000" pitchFamily="65" charset="-120"/>
              </a:rPr>
              <a:t>認識中國歷史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4400" dirty="0">
                <a:ea typeface="標楷體" panose="03000509000000000000" pitchFamily="65" charset="-120"/>
              </a:rPr>
              <a:t>多關心國家大事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l"/>
            </a:pPr>
            <a:r>
              <a:rPr lang="zh-TW" altLang="en-US" sz="4400" dirty="0">
                <a:ea typeface="標楷體" panose="03000509000000000000" pitchFamily="65" charset="-120"/>
              </a:rPr>
              <a:t>到祖國遊覽，了解國內同胞的生活情況</a:t>
            </a:r>
          </a:p>
        </p:txBody>
      </p:sp>
      <p:pic>
        <p:nvPicPr>
          <p:cNvPr id="13316" name="音訊 1">
            <a:hlinkClick r:id="" action="ppaction://media"/>
            <a:extLst>
              <a:ext uri="{FF2B5EF4-FFF2-40B4-BE49-F238E27FC236}">
                <a16:creationId xmlns:a16="http://schemas.microsoft.com/office/drawing/2014/main" id="{47E3FB00-ADFE-4D36-943B-45A91B91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4D1D5EB7-5397-4577-B222-1FB41FBF3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D9BD000E-17A5-48A0-BBE9-53900F165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9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>
            <a:extLst>
              <a:ext uri="{FF2B5EF4-FFF2-40B4-BE49-F238E27FC236}">
                <a16:creationId xmlns:a16="http://schemas.microsoft.com/office/drawing/2014/main" id="{E5B7DF7A-F585-4D38-A4C7-C59551C78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20713"/>
            <a:ext cx="4176712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20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</a:t>
            </a:r>
          </a:p>
        </p:txBody>
      </p:sp>
      <p:pic>
        <p:nvPicPr>
          <p:cNvPr id="14340" name="音訊 1">
            <a:hlinkClick r:id="" action="ppaction://media"/>
            <a:extLst>
              <a:ext uri="{FF2B5EF4-FFF2-40B4-BE49-F238E27FC236}">
                <a16:creationId xmlns:a16="http://schemas.microsoft.com/office/drawing/2014/main" id="{B503659E-27B3-403F-8F5B-8D1F8CCBD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959433EA-970F-452E-A528-9B1FA2EF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3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66957B47-914D-4A65-88D9-B9736BAEBA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404813"/>
            <a:ext cx="7772400" cy="1871662"/>
          </a:xfrm>
          <a:noFill/>
        </p:spPr>
        <p:txBody>
          <a:bodyPr>
            <a:normAutofit/>
          </a:bodyPr>
          <a:lstStyle/>
          <a:p>
            <a:pPr eaLnBrk="1" hangingPunct="1"/>
            <a:br>
              <a:rPr lang="en-US" altLang="zh-TW"/>
            </a:br>
            <a:endParaRPr lang="en-US" altLang="zh-TW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FEDEAE8-92DF-47B2-A533-F4DB3F004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260350"/>
            <a:ext cx="518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甚麼是愛國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C90DF49-364B-492B-97A5-5EDE654B9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9438"/>
            <a:ext cx="8207375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愛國的方式是多樣化的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對國家大事表達關心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願意為國家犧牲個人利益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為國民身份感到自豪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8" name="音訊 1">
            <a:hlinkClick r:id="" action="ppaction://media"/>
            <a:extLst>
              <a:ext uri="{FF2B5EF4-FFF2-40B4-BE49-F238E27FC236}">
                <a16:creationId xmlns:a16="http://schemas.microsoft.com/office/drawing/2014/main" id="{3FEAD950-1ABA-481D-9590-9B540B860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F95F19BE-E012-4407-AD73-AD8C1B6BB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音訊 11">
            <a:hlinkClick r:id="" action="ppaction://media"/>
            <a:extLst>
              <a:ext uri="{FF2B5EF4-FFF2-40B4-BE49-F238E27FC236}">
                <a16:creationId xmlns:a16="http://schemas.microsoft.com/office/drawing/2014/main" id="{B9A46D1A-A53A-4BC5-8527-F0B30A4CE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08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14A7D2FE-048C-40A1-9086-8E110B5C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60350"/>
            <a:ext cx="66246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認識國家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A39677D0-EA97-44A9-A604-7EBE65C21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341438"/>
            <a:ext cx="84248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a.</a:t>
            </a:r>
            <a:r>
              <a:rPr kumimoji="0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中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華人民共和國是在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1949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年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10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日成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  立的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b.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超過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14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億人口</a:t>
            </a:r>
          </a:p>
          <a:p>
            <a:pPr eaLnBrk="1" hangingPunct="1">
              <a:buFontTx/>
              <a:buNone/>
            </a:pP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c.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有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23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個省份</a:t>
            </a:r>
          </a:p>
          <a:p>
            <a:pPr eaLnBrk="1" hangingPunct="1">
              <a:buFontTx/>
              <a:buNone/>
            </a:pP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d.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共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56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個民族</a:t>
            </a:r>
            <a:endParaRPr lang="zh-HK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sө"/>
            </a:endParaRPr>
          </a:p>
          <a:p>
            <a:pPr eaLnBrk="1" hangingPunct="1">
              <a:buFontTx/>
              <a:buNone/>
            </a:pP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e.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面積約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963.32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萬平方千米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世界第三大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f.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首都是北京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  <a:cs typeface="sө"/>
            </a:endParaRPr>
          </a:p>
        </p:txBody>
      </p:sp>
      <p:pic>
        <p:nvPicPr>
          <p:cNvPr id="4101" name="音訊 1">
            <a:hlinkClick r:id="" action="ppaction://media"/>
            <a:extLst>
              <a:ext uri="{FF2B5EF4-FFF2-40B4-BE49-F238E27FC236}">
                <a16:creationId xmlns:a16="http://schemas.microsoft.com/office/drawing/2014/main" id="{B232C619-8A1A-4FEE-9640-66DEAB3F2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99691567-4007-43B2-B553-36BA819FD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音訊 19">
            <a:hlinkClick r:id="" action="ppaction://media"/>
            <a:extLst>
              <a:ext uri="{FF2B5EF4-FFF2-40B4-BE49-F238E27FC236}">
                <a16:creationId xmlns:a16="http://schemas.microsoft.com/office/drawing/2014/main" id="{39BFA16C-A412-4580-8259-536ED476A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7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0D5034E1-149A-4C8E-B97A-D38B405FC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60350"/>
            <a:ext cx="66246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認識國旗</a:t>
            </a:r>
          </a:p>
        </p:txBody>
      </p:sp>
      <p:pic>
        <p:nvPicPr>
          <p:cNvPr id="5124" name="Picture 5" descr="natflag">
            <a:extLst>
              <a:ext uri="{FF2B5EF4-FFF2-40B4-BE49-F238E27FC236}">
                <a16:creationId xmlns:a16="http://schemas.microsoft.com/office/drawing/2014/main" id="{A9E36A07-3EB7-4D3F-A77D-52C0012E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40417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>
            <a:extLst>
              <a:ext uri="{FF2B5EF4-FFF2-40B4-BE49-F238E27FC236}">
                <a16:creationId xmlns:a16="http://schemas.microsoft.com/office/drawing/2014/main" id="{6D4F5F76-E372-450A-B007-173E60A3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484313"/>
            <a:ext cx="4787900" cy="3565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zh-TW" altLang="en-US" dirty="0">
                <a:ea typeface="標楷體" panose="03000509000000000000" pitchFamily="65" charset="-120"/>
              </a:rPr>
              <a:t>中華人民共和國的國旗是五星紅旗，紅色旗面象徵革命，大五角星代表中國共產黨，四顆小五角星代表中國人民；五星互相輝映，象徵共產黨領導下的人民大團結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126" name="音訊 1">
            <a:hlinkClick r:id="" action="ppaction://media"/>
            <a:extLst>
              <a:ext uri="{FF2B5EF4-FFF2-40B4-BE49-F238E27FC236}">
                <a16:creationId xmlns:a16="http://schemas.microsoft.com/office/drawing/2014/main" id="{59D14018-B9C0-469A-8CA7-3ECB6DFEB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351DCA5F-F29E-4BB0-8CE8-8D576BB2D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A33EB6DD-973E-4D9D-83A1-FE6D019D0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1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2EE7B2AC-EF84-4CE0-861A-CDBDBCF3C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92150"/>
            <a:ext cx="3232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FF0066"/>
                </a:solidFill>
                <a:ea typeface="標楷體" panose="03000509000000000000" pitchFamily="65" charset="-120"/>
              </a:rPr>
              <a:t>認識國歌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C5680C4-EA8B-4DAF-A371-1E2F366C8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16113"/>
            <a:ext cx="8424862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義勇軍進行曲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田漢詞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聶耳曲）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原為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1935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年、以抗日救國為主題的電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  影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風雲兒女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的主題曲。 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全國人民代表大會將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義勇軍進行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  曲</a:t>
            </a:r>
            <a:r>
              <a:rPr lang="en-US" altLang="zh-TW" sz="360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納入憲法，賦予國歌的憲法地位。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TW" sz="3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9" name="音訊 1">
            <a:hlinkClick r:id="" action="ppaction://media"/>
            <a:extLst>
              <a:ext uri="{FF2B5EF4-FFF2-40B4-BE49-F238E27FC236}">
                <a16:creationId xmlns:a16="http://schemas.microsoft.com/office/drawing/2014/main" id="{B8250137-9C11-458F-80A3-52804AB92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CB955E64-BF83-4C41-9522-0BD22680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975358FA-194F-4B49-8C7D-DE42EDE28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9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6C4A74B0-4EB5-40B7-9053-F974A4CFD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rgbClr val="FF0066"/>
                </a:solidFill>
                <a:ea typeface="標楷體" panose="03000509000000000000" pitchFamily="65" charset="-120"/>
              </a:rPr>
              <a:t>國家主席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6B45420F-B52F-4805-B86C-1B1F09D63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068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rgbClr val="FF0066"/>
                </a:solidFill>
                <a:ea typeface="標楷體" panose="03000509000000000000" pitchFamily="65" charset="-120"/>
              </a:rPr>
              <a:t>國家總理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7545913-FBB7-4DD6-9A84-071396B12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zh-TW" altLang="en-US" sz="12000">
                <a:ea typeface="標楷體" panose="03000509000000000000" pitchFamily="65" charset="-120"/>
              </a:rPr>
              <a:t>習近平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7DBEC148-3EF5-42AD-9044-B0BEFE310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860800"/>
            <a:ext cx="82296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zh-TW" altLang="en-US" sz="8000">
                <a:ea typeface="標楷體" panose="03000509000000000000" pitchFamily="65" charset="-120"/>
              </a:rPr>
              <a:t>李克強</a:t>
            </a:r>
          </a:p>
        </p:txBody>
      </p:sp>
      <p:pic>
        <p:nvPicPr>
          <p:cNvPr id="7175" name="音訊 1">
            <a:hlinkClick r:id="" action="ppaction://media"/>
            <a:extLst>
              <a:ext uri="{FF2B5EF4-FFF2-40B4-BE49-F238E27FC236}">
                <a16:creationId xmlns:a16="http://schemas.microsoft.com/office/drawing/2014/main" id="{903A96B1-64A3-4AE3-9652-FC6275B6C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7C40A07F-D223-4307-85AB-E97E8FF41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317B337F-92FA-4FC1-95A3-9ACAEC1CE9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1" grpId="0"/>
      <p:bldP spid="27653" grpId="0"/>
      <p:bldP spid="276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9AA7ED65-78FB-4386-B64E-BB9597D6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0"/>
            <a:ext cx="66246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認識國家</a:t>
            </a:r>
            <a:r>
              <a:rPr kumimoji="0" lang="zh-TW" altLang="en-US" sz="6000">
                <a:solidFill>
                  <a:srgbClr val="FF0066"/>
                </a:solidFill>
                <a:ea typeface="標楷體" panose="03000509000000000000" pitchFamily="65" charset="-120"/>
              </a:rPr>
              <a:t>地理環境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62DC1857-582F-4570-9B71-DC3360565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5"/>
            <a:ext cx="777240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kumimoji="0"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sө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kumimoji="0" lang="en-US" altLang="zh-TW" sz="5400">
                <a:latin typeface="標楷體" panose="03000509000000000000" pitchFamily="65" charset="-120"/>
                <a:ea typeface="標楷體" panose="03000509000000000000" pitchFamily="65" charset="-120"/>
                <a:cs typeface="sө"/>
              </a:rPr>
              <a:t>  </a:t>
            </a:r>
            <a:endParaRPr lang="en-US" altLang="zh-TW" sz="5400">
              <a:latin typeface="標楷體" panose="03000509000000000000" pitchFamily="65" charset="-120"/>
              <a:ea typeface="標楷體" panose="03000509000000000000" pitchFamily="65" charset="-120"/>
              <a:cs typeface="sө"/>
            </a:endParaRPr>
          </a:p>
        </p:txBody>
      </p:sp>
      <p:pic>
        <p:nvPicPr>
          <p:cNvPr id="8197" name="Picture 5" descr="chinamap.jpg (41435 bytes)">
            <a:extLst>
              <a:ext uri="{FF2B5EF4-FFF2-40B4-BE49-F238E27FC236}">
                <a16:creationId xmlns:a16="http://schemas.microsoft.com/office/drawing/2014/main" id="{A9590A29-90C5-4DE6-BE19-ECC872CB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2716"/>
          <a:stretch>
            <a:fillRect/>
          </a:stretch>
        </p:blipFill>
        <p:spPr bwMode="auto">
          <a:xfrm>
            <a:off x="468313" y="1052513"/>
            <a:ext cx="835183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音訊 1">
            <a:hlinkClick r:id="" action="ppaction://media"/>
            <a:extLst>
              <a:ext uri="{FF2B5EF4-FFF2-40B4-BE49-F238E27FC236}">
                <a16:creationId xmlns:a16="http://schemas.microsoft.com/office/drawing/2014/main" id="{CC1BC8C6-AB50-4721-823C-DDE14954B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CE2757D5-03A6-45EE-8D0D-AA7C39744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音訊 16">
            <a:hlinkClick r:id="" action="ppaction://media"/>
            <a:extLst>
              <a:ext uri="{FF2B5EF4-FFF2-40B4-BE49-F238E27FC236}">
                <a16:creationId xmlns:a16="http://schemas.microsoft.com/office/drawing/2014/main" id="{351E8DC7-69E4-4257-BB30-CAFF47D73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9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3690A4F6-AA76-48B1-AB71-E5D8A35DC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88913"/>
            <a:ext cx="66246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kumimoji="0" lang="zh-TW" altLang="en-US" sz="6000">
                <a:solidFill>
                  <a:srgbClr val="FF0066"/>
                </a:solidFill>
                <a:ea typeface="標楷體" panose="03000509000000000000" pitchFamily="65" charset="-120"/>
              </a:rPr>
              <a:t>傳統文化</a:t>
            </a:r>
            <a:endParaRPr lang="zh-TW" altLang="en-US" sz="600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3E3FDBE-42B4-4EB2-9552-18857C9C9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843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zh-TW" altLang="zh-TW">
              <a:latin typeface="標楷體" panose="03000509000000000000" pitchFamily="65" charset="-120"/>
              <a:ea typeface="標楷體" panose="03000509000000000000" pitchFamily="65" charset="-120"/>
              <a:cs typeface="sө"/>
            </a:endParaRPr>
          </a:p>
        </p:txBody>
      </p:sp>
      <p:pic>
        <p:nvPicPr>
          <p:cNvPr id="9221" name="Picture 7" descr="45f61985f6de63b6">
            <a:extLst>
              <a:ext uri="{FF2B5EF4-FFF2-40B4-BE49-F238E27FC236}">
                <a16:creationId xmlns:a16="http://schemas.microsoft.com/office/drawing/2014/main" id="{20414078-771D-4302-9A4F-9D84AFFA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8413"/>
            <a:ext cx="345757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9" descr="Z">
            <a:extLst>
              <a:ext uri="{FF2B5EF4-FFF2-40B4-BE49-F238E27FC236}">
                <a16:creationId xmlns:a16="http://schemas.microsoft.com/office/drawing/2014/main" id="{A015A0A6-99A7-4D0F-9DC1-E606D0113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9223" name="Picture 10" descr="untitled">
            <a:extLst>
              <a:ext uri="{FF2B5EF4-FFF2-40B4-BE49-F238E27FC236}">
                <a16:creationId xmlns:a16="http://schemas.microsoft.com/office/drawing/2014/main" id="{ED112E9F-3516-4A61-82F9-DDB54D0D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36718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https://d2e7nuz2r6mjca.cloudfront.net/2018/7/1532639942_Rd-1280w.jpg">
            <a:extLst>
              <a:ext uri="{FF2B5EF4-FFF2-40B4-BE49-F238E27FC236}">
                <a16:creationId xmlns:a16="http://schemas.microsoft.com/office/drawing/2014/main" id="{C70EAD1B-D335-4126-A9C7-D5045CAC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t="369" b="53566"/>
          <a:stretch>
            <a:fillRect/>
          </a:stretch>
        </p:blipFill>
        <p:spPr bwMode="auto">
          <a:xfrm>
            <a:off x="4649788" y="3860800"/>
            <a:ext cx="321468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音訊 1">
            <a:hlinkClick r:id="" action="ppaction://media"/>
            <a:extLst>
              <a:ext uri="{FF2B5EF4-FFF2-40B4-BE49-F238E27FC236}">
                <a16:creationId xmlns:a16="http://schemas.microsoft.com/office/drawing/2014/main" id="{CF021161-8091-4DD4-A864-B1A505853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8BCD7E35-CF26-4288-9C96-114D344DF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B0FB6254-E739-479E-B5C3-31A048133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7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CFE5CFE0-0562-4FE5-9B31-21F288C0E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0350"/>
            <a:ext cx="66246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60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600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認識國家</a:t>
            </a:r>
            <a:r>
              <a:rPr lang="zh-TW" altLang="en-US" sz="6000">
                <a:solidFill>
                  <a:srgbClr val="FF0066"/>
                </a:solidFill>
                <a:ea typeface="標楷體" panose="03000509000000000000" pitchFamily="65" charset="-120"/>
              </a:rPr>
              <a:t>名勝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E65676D9-6A22-4ABB-9312-2E101EAC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4843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zh-TW" altLang="zh-TW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5" name="ihover-img" descr="th?id=H">
            <a:extLst>
              <a:ext uri="{FF2B5EF4-FFF2-40B4-BE49-F238E27FC236}">
                <a16:creationId xmlns:a16="http://schemas.microsoft.com/office/drawing/2014/main" id="{6D9FE3F2-9C1B-48FD-A049-060D7205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30972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hover-img" descr="th?id=I">
            <a:extLst>
              <a:ext uri="{FF2B5EF4-FFF2-40B4-BE49-F238E27FC236}">
                <a16:creationId xmlns:a16="http://schemas.microsoft.com/office/drawing/2014/main" id="{3215C8AB-B0BC-499A-8359-B51C77BC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76650"/>
            <a:ext cx="38131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yui_3_5_1_1_1361174568918_336" descr="th?id=H">
            <a:extLst>
              <a:ext uri="{FF2B5EF4-FFF2-40B4-BE49-F238E27FC236}">
                <a16:creationId xmlns:a16="http://schemas.microsoft.com/office/drawing/2014/main" id="{7DE29833-F3F8-491A-8110-09D5051A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89350"/>
            <a:ext cx="395922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https://chiculture.org.hk/sites/mainsite/files/styles/free_style_image_styles/public/2018-08/0509ph022.jpg?itok=3nbE4ofz">
            <a:extLst>
              <a:ext uri="{FF2B5EF4-FFF2-40B4-BE49-F238E27FC236}">
                <a16:creationId xmlns:a16="http://schemas.microsoft.com/office/drawing/2014/main" id="{C1CF5B00-7574-453E-82DA-24BD70CC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1268413"/>
            <a:ext cx="17256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>
            <a:extLst>
              <a:ext uri="{FF2B5EF4-FFF2-40B4-BE49-F238E27FC236}">
                <a16:creationId xmlns:a16="http://schemas.microsoft.com/office/drawing/2014/main" id="{65A4CF4D-A935-4B7E-B0BF-B4A5CADDF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1268413"/>
            <a:ext cx="28321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音訊 1">
            <a:hlinkClick r:id="" action="ppaction://media"/>
            <a:extLst>
              <a:ext uri="{FF2B5EF4-FFF2-40B4-BE49-F238E27FC236}">
                <a16:creationId xmlns:a16="http://schemas.microsoft.com/office/drawing/2014/main" id="{57B7BD1D-B31C-49DD-8A94-A35A434AC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4EF65E6E-8AC6-42A8-A5B8-351C2338E6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音訊 13">
            <a:hlinkClick r:id="" action="ppaction://media"/>
            <a:extLst>
              <a:ext uri="{FF2B5EF4-FFF2-40B4-BE49-F238E27FC236}">
                <a16:creationId xmlns:a16="http://schemas.microsoft.com/office/drawing/2014/main" id="{0FCA8FC1-26C3-4B43-B529-70FDA6A36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|3.1|2.6"/>
</p:tagLst>
</file>

<file path=ppt/theme/theme1.xml><?xml version="1.0" encoding="utf-8"?>
<a:theme xmlns:a="http://schemas.openxmlformats.org/drawingml/2006/main" name="多面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475</TotalTime>
  <Words>257</Words>
  <Application>Microsoft Office PowerPoint</Application>
  <PresentationFormat>如螢幕大小 (4:3)</PresentationFormat>
  <Paragraphs>45</Paragraphs>
  <Slides>13</Slides>
  <Notes>0</Notes>
  <HiddenSlides>0</HiddenSlides>
  <MMClips>12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Arial</vt:lpstr>
      <vt:lpstr>新細明體</vt:lpstr>
      <vt:lpstr>Calibri</vt:lpstr>
      <vt:lpstr>標楷體</vt:lpstr>
      <vt:lpstr>sө_x0002_</vt:lpstr>
      <vt:lpstr>Wingdings</vt:lpstr>
      <vt:lpstr>多面向</vt:lpstr>
      <vt:lpstr>  愛國</vt:lpstr>
      <vt:lpstr>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第三、四週週訓 愛國</dc:title>
  <dc:creator>Alicemickey</dc:creator>
  <cp:lastModifiedBy>John Nip</cp:lastModifiedBy>
  <cp:revision>35</cp:revision>
  <dcterms:created xsi:type="dcterms:W3CDTF">2013-09-12T13:12:14Z</dcterms:created>
  <dcterms:modified xsi:type="dcterms:W3CDTF">2020-09-20T16:56:00Z</dcterms:modified>
</cp:coreProperties>
</file>